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61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6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10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2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5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5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9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7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3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10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1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67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339D-3A26-459F-BD87-9B9F3E8F46C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3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쿠키런</a:t>
            </a:r>
            <a:r>
              <a:rPr lang="en-US" altLang="ko-KR" dirty="0" smtClean="0"/>
              <a:t>:</a:t>
            </a:r>
            <a:r>
              <a:rPr lang="ko-KR" altLang="en-US" dirty="0" smtClean="0"/>
              <a:t>유니버스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2024. 05. 17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5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변동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로그라이크</a:t>
            </a:r>
            <a:r>
              <a:rPr lang="ko-KR" altLang="en-US" dirty="0" smtClean="0"/>
              <a:t> 형태를 </a:t>
            </a:r>
            <a:r>
              <a:rPr lang="ko-KR" altLang="en-US" dirty="0" err="1" smtClean="0"/>
              <a:t>최후반에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r>
              <a:rPr lang="ko-KR" altLang="en-US" dirty="0" smtClean="0"/>
              <a:t>전투 형태는 플래시게임 전쟁 시대와 같은 형태로 제작</a:t>
            </a:r>
            <a:endParaRPr lang="en-US" altLang="ko-KR" dirty="0" smtClean="0"/>
          </a:p>
          <a:p>
            <a:r>
              <a:rPr lang="ko-KR" altLang="en-US" dirty="0" smtClean="0"/>
              <a:t>쿠키 스킬 사용 배제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9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상황</a:t>
            </a:r>
            <a:endParaRPr lang="ko-KR" altLang="en-US" dirty="0"/>
          </a:p>
        </p:txBody>
      </p:sp>
      <p:pic>
        <p:nvPicPr>
          <p:cNvPr id="4" name="[ CookieRun _ Universe ] 2024-05-17 16-47-5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225" y="1825625"/>
            <a:ext cx="10369550" cy="4351338"/>
          </a:xfrm>
        </p:spPr>
      </p:pic>
    </p:spTree>
    <p:extLst>
      <p:ext uri="{BB962C8B-B14F-4D97-AF65-F5344CB8AC3E}">
        <p14:creationId xmlns:p14="http://schemas.microsoft.com/office/powerpoint/2010/main" val="7455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 주차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쿠키 소환 구현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키보드 </a:t>
            </a:r>
            <a:r>
              <a:rPr lang="ko-KR" altLang="en-US" sz="2000" dirty="0" err="1" smtClean="0"/>
              <a:t>숫자키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아군 측 타워 구현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2000" dirty="0" smtClean="0"/>
              <a:t>보스 측 </a:t>
            </a:r>
            <a:r>
              <a:rPr lang="ko-KR" altLang="en-US" sz="2000" dirty="0" err="1" smtClean="0"/>
              <a:t>몹</a:t>
            </a:r>
            <a:r>
              <a:rPr lang="ko-KR" altLang="en-US" sz="2000" dirty="0" smtClean="0"/>
              <a:t> 소환 구현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자동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코스트 시스템 구현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팔라독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전쟁시대</a:t>
            </a:r>
            <a:r>
              <a:rPr lang="ko-KR" altLang="en-US" sz="2000" dirty="0" smtClean="0"/>
              <a:t> 등과 비슷하게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코스트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UI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구현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화면의 세로 크기를 확장하여 구현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r>
              <a:rPr lang="en-US" altLang="ko-KR" sz="2000" dirty="0" smtClean="0"/>
              <a:t>(</a:t>
            </a:r>
            <a:r>
              <a:rPr lang="ko-KR" altLang="en-US" sz="2000" dirty="0" smtClean="0"/>
              <a:t>공격 </a:t>
            </a:r>
            <a:r>
              <a:rPr lang="ko-KR" altLang="en-US" sz="2000" dirty="0" err="1" smtClean="0"/>
              <a:t>로직</a:t>
            </a:r>
            <a:r>
              <a:rPr lang="ko-KR" altLang="en-US" sz="2000" dirty="0" smtClean="0"/>
              <a:t> 구현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사거리 안에 있을 시 자동으로 </a:t>
            </a:r>
            <a:r>
              <a:rPr lang="en-US" altLang="ko-KR" sz="2000" dirty="0" smtClean="0"/>
              <a:t>Attack </a:t>
            </a:r>
            <a:r>
              <a:rPr lang="ko-KR" altLang="en-US" sz="2000" dirty="0" smtClean="0"/>
              <a:t>모션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(</a:t>
            </a:r>
            <a:r>
              <a:rPr lang="ko-KR" altLang="en-US" sz="2000" dirty="0" smtClean="0"/>
              <a:t>체력 </a:t>
            </a:r>
            <a:r>
              <a:rPr lang="ko-KR" altLang="en-US" sz="2000" dirty="0" err="1" smtClean="0"/>
              <a:t>로직</a:t>
            </a:r>
            <a:r>
              <a:rPr lang="ko-KR" altLang="en-US" sz="2000" dirty="0" smtClean="0"/>
              <a:t> 구현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쿠키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몹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아군 타워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보스 체력 및 체력 </a:t>
            </a:r>
            <a:r>
              <a:rPr lang="en-US" altLang="ko-KR" sz="2000" dirty="0" smtClean="0"/>
              <a:t>0</a:t>
            </a:r>
            <a:r>
              <a:rPr lang="ko-KR" altLang="en-US" sz="2000" dirty="0" err="1" smtClean="0"/>
              <a:t>으로</a:t>
            </a:r>
            <a:r>
              <a:rPr lang="ko-KR" altLang="en-US" sz="2000" dirty="0" smtClean="0"/>
              <a:t> 감소 시에 </a:t>
            </a:r>
            <a:r>
              <a:rPr lang="en-US" altLang="ko-KR" sz="2000" dirty="0" smtClean="0"/>
              <a:t>Faint </a:t>
            </a:r>
            <a:r>
              <a:rPr lang="ko-KR" altLang="en-US" sz="2000" dirty="0" smtClean="0"/>
              <a:t>모션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018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106</Words>
  <Application>Microsoft Office PowerPoint</Application>
  <PresentationFormat>와이드스크린</PresentationFormat>
  <Paragraphs>16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쿠키런:유니버스</vt:lpstr>
      <vt:lpstr>변동 사항</vt:lpstr>
      <vt:lpstr>제작 상황</vt:lpstr>
      <vt:lpstr>다음 주차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쿠키런:유니버스</dc:title>
  <dc:creator>admin</dc:creator>
  <cp:lastModifiedBy>admin</cp:lastModifiedBy>
  <cp:revision>7</cp:revision>
  <dcterms:created xsi:type="dcterms:W3CDTF">2024-05-17T07:38:11Z</dcterms:created>
  <dcterms:modified xsi:type="dcterms:W3CDTF">2024-05-20T08:53:50Z</dcterms:modified>
</cp:coreProperties>
</file>